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0A42B-19DA-4FFE-9B21-C548940C198B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21957-6B15-417B-A8C0-AD072B0F6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1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21957-6B15-417B-A8C0-AD072B0F67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65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4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3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5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2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0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9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6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6879E-649E-4CEE-B24E-F90495BACADE}" type="datetimeFigureOut">
              <a:rPr lang="en-US" smtClean="0"/>
              <a:t>04-Jan-24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A4B95-F655-478D-840B-AEB9B91C6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3806" y="0"/>
            <a:ext cx="4772297" cy="1257646"/>
          </a:xfrm>
        </p:spPr>
        <p:txBody>
          <a:bodyPr>
            <a:noAutofit/>
          </a:bodyPr>
          <a:lstStyle/>
          <a:p>
            <a:r>
              <a:rPr lang="en-US" sz="3200" u="sng" dirty="0" smtClean="0">
                <a:latin typeface="+mn-lt"/>
              </a:rPr>
              <a:t>Tomato Grand Challenge</a:t>
            </a:r>
            <a:endParaRPr lang="en-US" sz="3200" u="sng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4770" y="1388326"/>
            <a:ext cx="6467707" cy="5317273"/>
          </a:xfrm>
        </p:spPr>
        <p:txBody>
          <a:bodyPr>
            <a:normAutofit/>
          </a:bodyPr>
          <a:lstStyle/>
          <a:p>
            <a:r>
              <a:rPr lang="en-US" sz="1800" u="sng" dirty="0" smtClean="0"/>
              <a:t>Basic Details of the Team and Problem Statement </a:t>
            </a:r>
          </a:p>
          <a:p>
            <a:endParaRPr lang="en-US" sz="1800" dirty="0" smtClean="0"/>
          </a:p>
          <a:p>
            <a:pPr algn="l"/>
            <a:r>
              <a:rPr lang="en-US" sz="1800" dirty="0" smtClean="0"/>
              <a:t>Track:</a:t>
            </a:r>
          </a:p>
          <a:p>
            <a:pPr algn="l"/>
            <a:r>
              <a:rPr lang="en-US" sz="1800" dirty="0" smtClean="0"/>
              <a:t>Participant Category:</a:t>
            </a:r>
          </a:p>
          <a:p>
            <a:pPr algn="l"/>
            <a:r>
              <a:rPr lang="en-US" sz="1800" dirty="0" smtClean="0"/>
              <a:t>Vertical Title: </a:t>
            </a:r>
          </a:p>
          <a:p>
            <a:pPr algn="l"/>
            <a:endParaRPr lang="en-US" sz="1800" dirty="0" smtClean="0"/>
          </a:p>
          <a:p>
            <a:pPr algn="l"/>
            <a:r>
              <a:rPr lang="en-US" sz="1800" dirty="0" smtClean="0"/>
              <a:t>Team Name:</a:t>
            </a:r>
          </a:p>
          <a:p>
            <a:pPr algn="l"/>
            <a:r>
              <a:rPr lang="en-US" sz="1800" dirty="0" smtClean="0"/>
              <a:t>Team Leader Name:</a:t>
            </a:r>
          </a:p>
          <a:p>
            <a:pPr algn="l"/>
            <a:r>
              <a:rPr lang="en-US" sz="1800" dirty="0" smtClean="0"/>
              <a:t>No. of Team Members:</a:t>
            </a:r>
          </a:p>
          <a:p>
            <a:pPr algn="l"/>
            <a:r>
              <a:rPr lang="en-US" sz="1800" dirty="0" smtClean="0"/>
              <a:t>No. of Team Mentor (If any): 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7" name="Oval 6"/>
          <p:cNvSpPr/>
          <p:nvPr/>
        </p:nvSpPr>
        <p:spPr>
          <a:xfrm>
            <a:off x="713678" y="1388327"/>
            <a:ext cx="3702205" cy="265399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For development </a:t>
            </a:r>
            <a:r>
              <a:rPr lang="en-US" sz="2000" dirty="0" smtClean="0">
                <a:solidFill>
                  <a:schemeClr val="tx1"/>
                </a:solidFill>
              </a:rPr>
              <a:t>of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Comprehensive</a:t>
            </a:r>
            <a:r>
              <a:rPr lang="en-US" sz="2000" dirty="0">
                <a:solidFill>
                  <a:schemeClr val="tx1"/>
                </a:solidFill>
              </a:rPr>
              <a:t> and focused intervention in design of tomato value chain</a:t>
            </a:r>
          </a:p>
        </p:txBody>
      </p:sp>
    </p:spTree>
    <p:extLst>
      <p:ext uri="{BB962C8B-B14F-4D97-AF65-F5344CB8AC3E}">
        <p14:creationId xmlns:p14="http://schemas.microsoft.com/office/powerpoint/2010/main" val="25928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1246" y="679083"/>
            <a:ext cx="40870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u="sng" cap="none" spc="0" dirty="0" smtClean="0">
                <a:ln w="0"/>
                <a:solidFill>
                  <a:schemeClr val="tx1"/>
                </a:solidFill>
              </a:rPr>
              <a:t>Idea / Approach Details</a:t>
            </a:r>
            <a:endParaRPr lang="en-US" sz="3200" b="0" u="sng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6883976" y="757347"/>
            <a:ext cx="4672298" cy="292638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Add process flow chart or simulated image of</a:t>
            </a:r>
          </a:p>
          <a:p>
            <a:r>
              <a:rPr lang="en-US" dirty="0">
                <a:solidFill>
                  <a:schemeClr val="tx1"/>
                </a:solidFill>
              </a:rPr>
              <a:t>idea/solution or any relevant image related</a:t>
            </a:r>
          </a:p>
          <a:p>
            <a:r>
              <a:rPr lang="en-US" dirty="0">
                <a:solidFill>
                  <a:schemeClr val="tx1"/>
                </a:solidFill>
              </a:rPr>
              <a:t>to your idea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891430" y="2282546"/>
            <a:ext cx="5587748" cy="3216166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Describe your idea / Solution here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6883976" y="4029966"/>
            <a:ext cx="4672298" cy="2536297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Describe your Technology stack </a:t>
            </a:r>
            <a:r>
              <a:rPr lang="en-US" dirty="0" smtClean="0">
                <a:solidFill>
                  <a:schemeClr val="tx1"/>
                </a:solidFill>
              </a:rPr>
              <a:t>here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7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828" y="591997"/>
            <a:ext cx="522515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u="sng" cap="none" spc="0" dirty="0" smtClean="0">
                <a:ln w="0"/>
                <a:solidFill>
                  <a:schemeClr val="tx1"/>
                </a:solidFill>
              </a:rPr>
              <a:t>Idea / Approach Details</a:t>
            </a:r>
            <a:endParaRPr lang="en-US" sz="3200" b="0" u="sng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7475" y="1902547"/>
            <a:ext cx="294894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b="0" cap="none" spc="0" dirty="0" smtClean="0">
                <a:ln w="0"/>
                <a:solidFill>
                  <a:schemeClr val="tx1"/>
                </a:solidFill>
              </a:rPr>
              <a:t>Describe your Use Cases here</a:t>
            </a:r>
            <a:endParaRPr lang="en-US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661369" y="2361585"/>
            <a:ext cx="5055476" cy="34361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7664" y="1902547"/>
            <a:ext cx="4300323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/>
              <a:t>Describe your </a:t>
            </a:r>
            <a:r>
              <a:rPr lang="en-US" dirty="0" smtClean="0"/>
              <a:t>Dependencies/ Resources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6439710" y="2361585"/>
            <a:ext cx="5176233" cy="3436100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828" y="591997"/>
            <a:ext cx="97052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u="sng" dirty="0" smtClean="0">
                <a:ln w="0"/>
              </a:rPr>
              <a:t>Proposal for Stage 1</a:t>
            </a:r>
            <a:r>
              <a:rPr lang="en-US" sz="3200" dirty="0" smtClean="0">
                <a:ln w="0"/>
              </a:rPr>
              <a:t>: Idea </a:t>
            </a:r>
            <a:r>
              <a:rPr lang="en-US" sz="3200" dirty="0">
                <a:ln w="0"/>
              </a:rPr>
              <a:t>to Proof of </a:t>
            </a:r>
            <a:r>
              <a:rPr lang="en-US" sz="3200" dirty="0" smtClean="0">
                <a:ln w="0"/>
              </a:rPr>
              <a:t>Concept/ Prototype</a:t>
            </a:r>
            <a:endParaRPr lang="en-US" sz="3200" dirty="0">
              <a:ln w="0"/>
            </a:endParaRPr>
          </a:p>
          <a:p>
            <a:pPr algn="ctr"/>
            <a:r>
              <a:rPr lang="en-US" sz="3200" u="sng" dirty="0" smtClean="0">
                <a:ln w="0"/>
              </a:rPr>
              <a:t> </a:t>
            </a:r>
            <a:endParaRPr lang="en-US" sz="3200" b="0" u="sng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849" y="1851756"/>
            <a:ext cx="52005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dirty="0" smtClean="0"/>
              <a:t>Research </a:t>
            </a:r>
            <a:r>
              <a:rPr lang="en-US" dirty="0"/>
              <a:t>methodology, including </a:t>
            </a:r>
            <a:r>
              <a:rPr lang="en-US" dirty="0" smtClean="0"/>
              <a:t>research </a:t>
            </a:r>
            <a:r>
              <a:rPr lang="en-US" dirty="0"/>
              <a:t>design, </a:t>
            </a:r>
            <a:endParaRPr lang="en-US" dirty="0" smtClean="0"/>
          </a:p>
          <a:p>
            <a:pPr algn="just"/>
            <a:r>
              <a:rPr lang="en-US" dirty="0" smtClean="0"/>
              <a:t>data </a:t>
            </a:r>
            <a:r>
              <a:rPr lang="en-US" dirty="0"/>
              <a:t>collection methods, and data analysis </a:t>
            </a:r>
            <a:r>
              <a:rPr lang="en-US" dirty="0" smtClean="0"/>
              <a:t>techniques</a:t>
            </a:r>
            <a:endParaRPr lang="en-US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661370" y="2633960"/>
            <a:ext cx="5055476" cy="3222091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67729" y="1851756"/>
            <a:ext cx="46007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 smtClean="0"/>
              <a:t>Objectives and Outputs (3-4 months), Development cost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6705824" y="2498087"/>
            <a:ext cx="4850636" cy="3357964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6537" y="628377"/>
            <a:ext cx="11253113" cy="1063789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+mn-lt"/>
              </a:rPr>
              <a:t>Team Member and Mentor Details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(include name, email, contact no, photo) 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18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519" y="718121"/>
            <a:ext cx="42207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u="sng" cap="none" spc="0" dirty="0" smtClean="0">
                <a:ln w="0"/>
                <a:solidFill>
                  <a:schemeClr val="tx1"/>
                </a:solidFill>
              </a:rPr>
              <a:t>Important Pointers </a:t>
            </a:r>
            <a:endParaRPr lang="en-US" sz="4000" b="0" u="sng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1154" y="1779666"/>
            <a:ext cx="9239795" cy="3693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dirty="0"/>
              <a:t>Please ensure below pointers are met </a:t>
            </a:r>
            <a:r>
              <a:rPr lang="en-US" dirty="0" smtClean="0"/>
              <a:t>while uploading the document-</a:t>
            </a:r>
          </a:p>
          <a:p>
            <a:pPr algn="ctr"/>
            <a:endPara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</a:t>
            </a:r>
            <a:r>
              <a:rPr lang="en-US" dirty="0"/>
              <a:t>the topics should be utilized for description of your </a:t>
            </a:r>
            <a:r>
              <a:rPr lang="en-US" dirty="0" smtClean="0"/>
              <a:t>idea proposal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Keep the maximum slides’ limit to 7 </a:t>
            </a:r>
            <a:r>
              <a:rPr lang="en-US" dirty="0" smtClean="0"/>
              <a:t>pages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Try to avoid paragraphs and post your </a:t>
            </a:r>
            <a:r>
              <a:rPr lang="en-US" dirty="0" smtClean="0"/>
              <a:t>idea/innovation as pointers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Keep your explanation </a:t>
            </a:r>
            <a:r>
              <a:rPr lang="en-US" dirty="0" smtClean="0"/>
              <a:t>precise </a:t>
            </a:r>
            <a:r>
              <a:rPr lang="en-US" dirty="0"/>
              <a:t>and easy to </a:t>
            </a:r>
            <a:r>
              <a:rPr lang="en-US" dirty="0" smtClean="0"/>
              <a:t>understand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 Stage 1 proposal, clearly mention the research </a:t>
            </a:r>
            <a:r>
              <a:rPr lang="en-US" dirty="0"/>
              <a:t>design, data collection methods, and data analysis </a:t>
            </a:r>
            <a:r>
              <a:rPr lang="en-US" dirty="0" smtClean="0"/>
              <a:t>techniques, objective </a:t>
            </a:r>
            <a:r>
              <a:rPr lang="en-US" dirty="0"/>
              <a:t>to specific outputs, and develop a realistic timeline for the completion </a:t>
            </a:r>
            <a:r>
              <a:rPr lang="en-US" dirty="0" smtClean="0"/>
              <a:t>(</a:t>
            </a:r>
            <a:r>
              <a:rPr lang="en-US" dirty="0"/>
              <a:t>duration of 3 - </a:t>
            </a:r>
            <a:r>
              <a:rPr lang="en-US" dirty="0" smtClean="0"/>
              <a:t>4 months).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Idea should be unique and </a:t>
            </a:r>
            <a:r>
              <a:rPr lang="en-US" dirty="0" smtClean="0"/>
              <a:t>novel.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You need to save the file in PDF and upload the same at portal.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Total </a:t>
            </a:r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time for presentation is 4-5 </a:t>
            </a:r>
            <a:r>
              <a:rPr lang="en-US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mins</a:t>
            </a:r>
            <a:endPara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4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265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Tomato Grand Challenge</vt:lpstr>
      <vt:lpstr>PowerPoint Presentation</vt:lpstr>
      <vt:lpstr>PowerPoint Presentation</vt:lpstr>
      <vt:lpstr>PowerPoint Presentation</vt:lpstr>
      <vt:lpstr>Team Member and Mentor Details (include name, email, contact no, photo)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Grande Challenge    </dc:title>
  <dc:creator>MHRD Innovation Cell</dc:creator>
  <cp:lastModifiedBy>AICTE</cp:lastModifiedBy>
  <cp:revision>22</cp:revision>
  <dcterms:created xsi:type="dcterms:W3CDTF">2023-09-12T06:40:20Z</dcterms:created>
  <dcterms:modified xsi:type="dcterms:W3CDTF">2024-01-04T05:01:07Z</dcterms:modified>
</cp:coreProperties>
</file>